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9CB0A9-17F8-41F0-9F09-8298693A0C07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884C4E-536D-4B3C-B7A4-2825554089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58;&#1072;&#1090;&#1100;&#1103;&#1085;&#1072;\Documents\&#1055;&#1088;&#1086;&#1075;&#1088;&#1072;&#1084;&#1084;&#1099;%202012-13%20&#1075;\&#1048;&#1089;&#1082;&#1091;&#1089;&#1089;&#1090;&#1074;&#1086;%208%20&#1082;&#1083;&#1072;&#1089;&#1089;&#1089;\&#1048;&#1089;&#1082;&#1091;&#1089;&#1089;&#1090;&#1074;&#1086;%20&#1082;&#1072;&#1082;%20&#1091;&#1085;&#1080;&#1074;&#1077;&#1088;&#1089;&#1072;&#1083;&#1100;&#1085;&#1099;&#1081;%20&#1089;&#1087;&#1086;&#1089;&#1086;&#1073;%20&#1086;&#1073;&#1097;&#1077;&#1085;&#1080;&#1103;\01%20-%20%20&#1055;.&#1048;.%20&#1063;&#1072;&#1081;&#1082;&#1086;&#1074;&#1089;&#1082;&#1080;&#1081;.%20%20&#1050;&#1086;&#1085;&#1094;&#1077;&#1088;&#1090;%20&#1076;&#1083;&#1103;%20&#1092;&#1086;&#1088;&#1090;&#1077;&#1087;&#1080;&#1072;&#1085;&#1086;%20...%20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в зеркале искусства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Искусство как универсальный способ общения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8326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в зеркале искусства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908720"/>
            <a:ext cx="5976664" cy="16127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Художники разных эпох, изображая </a:t>
            </a:r>
          </a:p>
          <a:p>
            <a:pPr algn="ctr"/>
            <a:r>
              <a:rPr lang="ru-RU" sz="2400" dirty="0" smtClean="0"/>
              <a:t>окружающую их действительность, </a:t>
            </a:r>
          </a:p>
          <a:p>
            <a:pPr algn="ctr"/>
            <a:r>
              <a:rPr lang="ru-RU" sz="2400" dirty="0" smtClean="0"/>
              <a:t>как бы посылают потомкам свои сообщения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45" y="2564904"/>
            <a:ext cx="2810157" cy="404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619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5856" y="24208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 чем нам «говорят» эти произведения?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3681214" cy="299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5169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искусства в сближении народов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4608512" cy="244827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Музей </a:t>
            </a:r>
            <a:r>
              <a:rPr lang="ru-RU" sz="2000" dirty="0" smtClean="0"/>
              <a:t>(греч. </a:t>
            </a:r>
            <a:r>
              <a:rPr lang="ru-RU" sz="2000" dirty="0" err="1" smtClean="0"/>
              <a:t>museion</a:t>
            </a:r>
            <a:r>
              <a:rPr lang="ru-RU" sz="2000" dirty="0" smtClean="0"/>
              <a:t> — храм, музей) — учреждение,  собирающее и выставляющее для всеобщего  обозрения произведения искусства, предметы истории, науки, быта,  которые располагаются в экспозиции  по определенной системе.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446" y="1268760"/>
            <a:ext cx="384785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04046"/>
            <a:ext cx="3744416" cy="262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3933056"/>
            <a:ext cx="3849447" cy="251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Национальная картинная галерея. Дрезден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933056"/>
            <a:ext cx="3038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Эрмитаж. Санкт-Петербург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340768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Лувр. Париж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779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Художественно-творческое задание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788024" y="2492896"/>
            <a:ext cx="4114800" cy="3631704"/>
          </a:xfrm>
        </p:spPr>
        <p:txBody>
          <a:bodyPr/>
          <a:lstStyle/>
          <a:p>
            <a:r>
              <a:rPr lang="ru-RU" dirty="0" smtClean="0"/>
              <a:t>Представьте себя в роли экскурсовода (по музею, городу) и подготовьте рассказ об одном наиболее значимом культурном объекте своего края.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464496" cy="290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5445224"/>
            <a:ext cx="1751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Прадо. Мадрид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424936" cy="9957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конкурсы, фестивали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816424" cy="316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94116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Эмблема театрального фестиваля  «Золотая маска»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44026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Международный конкурс  </a:t>
            </a:r>
          </a:p>
          <a:p>
            <a:pPr algn="ctr"/>
            <a:r>
              <a:rPr lang="ru-RU" dirty="0" smtClean="0"/>
              <a:t>имени П. И. Чайковского</a:t>
            </a:r>
            <a:endParaRPr lang="ru-RU" dirty="0"/>
          </a:p>
        </p:txBody>
      </p:sp>
      <p:pic>
        <p:nvPicPr>
          <p:cNvPr id="7" name="01 -  П.И. Чайковский.  Концерт для фортепиано ...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6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конкурс 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П. И. Чайковского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41101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893" y="1628800"/>
            <a:ext cx="397484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573325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Денис </a:t>
            </a:r>
            <a:r>
              <a:rPr lang="ru-RU" sz="2000" dirty="0" err="1" smtClean="0"/>
              <a:t>Мацуев</a:t>
            </a:r>
            <a:r>
              <a:rPr lang="ru-RU" sz="2000" dirty="0" smtClean="0"/>
              <a:t> (род. в 1975 г.), победитель конкурса в 1998 году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62880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Ван </a:t>
            </a:r>
            <a:r>
              <a:rPr lang="ru-RU" dirty="0" err="1" smtClean="0"/>
              <a:t>Клиберн</a:t>
            </a:r>
            <a:r>
              <a:rPr lang="ru-RU" dirty="0" smtClean="0"/>
              <a:t> (род. в 1934 г.), первый победитель конкурса им.Чайковского (1958 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520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конкурсы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699792" y="332656"/>
            <a:ext cx="5987008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Международный телевизионный конкурс юных музыкантов «Щелкунчик»,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фестиваль-конкурс детского и юношеского творчества «Открытая Европа»,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конкурс «Молодой балет мира»,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конкурс хореографических коллективов «Петербургская  метелица»,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конкурс детских рисунков,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всемирные Дельфийские игры,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конкурс исполнителей популярной песни «Детская новая волна»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18573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проекты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340768"/>
            <a:ext cx="400703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86916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«Три тенора»</a:t>
            </a:r>
            <a:r>
              <a:rPr lang="ru-RU" sz="2400" dirty="0" smtClean="0"/>
              <a:t>: итальянец Лучано Паваротти, испанцы — Пласидо Доминго и Хосе </a:t>
            </a:r>
            <a:r>
              <a:rPr lang="ru-RU" sz="2400" dirty="0" err="1" smtClean="0"/>
              <a:t>Каррерас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36510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err="1" smtClean="0"/>
              <a:t>Il</a:t>
            </a:r>
            <a:r>
              <a:rPr lang="ru-RU" sz="2400" dirty="0" smtClean="0"/>
              <a:t> </a:t>
            </a:r>
            <a:r>
              <a:rPr lang="ru-RU" sz="2400" dirty="0" err="1" smtClean="0"/>
              <a:t>Divo</a:t>
            </a:r>
            <a:r>
              <a:rPr lang="ru-RU" sz="2400" dirty="0" smtClean="0"/>
              <a:t>» («Диво»)</a:t>
            </a:r>
            <a:r>
              <a:rPr lang="ru-RU" sz="2400" dirty="0"/>
              <a:t> интернациональный квартет поп-исполнителей с консерваторской подготовкой и оперными </a:t>
            </a:r>
            <a:r>
              <a:rPr lang="ru-RU" sz="2400" dirty="0" smtClean="0"/>
              <a:t>голосами</a:t>
            </a:r>
            <a:endParaRPr lang="ru-RU" sz="2400" dirty="0"/>
          </a:p>
        </p:txBody>
      </p:sp>
      <p:pic>
        <p:nvPicPr>
          <p:cNvPr id="7175" name="Picture 7" descr="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411032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задание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39589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классическое и современное искусство способствует общению людей разных стран, различных национальностей?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260</Words>
  <Application>Microsoft Office PowerPoint</Application>
  <PresentationFormat>Экран (4:3)</PresentationFormat>
  <Paragraphs>35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Искусство как универсальный способ общения</vt:lpstr>
      <vt:lpstr>Мир в зеркале искусства</vt:lpstr>
      <vt:lpstr>Роль искусства в сближении народов</vt:lpstr>
      <vt:lpstr>Художественно-творческое задание</vt:lpstr>
      <vt:lpstr>Международные конкурсы, фестивали</vt:lpstr>
      <vt:lpstr>Международный конкурс   имени П. И. Чайковского</vt:lpstr>
      <vt:lpstr>Детские конкурсы</vt:lpstr>
      <vt:lpstr>Международные проекты</vt:lpstr>
      <vt:lpstr>Творческое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как универсальный способ общения</dc:title>
  <dc:creator>Татьяна</dc:creator>
  <cp:lastModifiedBy>Татьяна</cp:lastModifiedBy>
  <cp:revision>1</cp:revision>
  <dcterms:created xsi:type="dcterms:W3CDTF">2013-01-25T16:33:24Z</dcterms:created>
  <dcterms:modified xsi:type="dcterms:W3CDTF">2013-01-25T16:35:07Z</dcterms:modified>
</cp:coreProperties>
</file>