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60"/>
  </p:normalViewPr>
  <p:slideViewPr>
    <p:cSldViewPr>
      <p:cViewPr varScale="1">
        <p:scale>
          <a:sx n="68" d="100"/>
          <a:sy n="68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70F52F-E620-452F-8B0F-4914F0A55D5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286676" cy="3929090"/>
          </a:xfrm>
        </p:spPr>
        <p:txBody>
          <a:bodyPr>
            <a:noAutofit/>
          </a:bodyPr>
          <a:lstStyle/>
          <a:p>
            <a:pPr algn="ctr"/>
            <a:r>
              <a:rPr lang="ru-RU" sz="6600" dirty="0">
                <a:solidFill>
                  <a:schemeClr val="tx1"/>
                </a:solidFill>
              </a:rPr>
              <a:t>Применение методов арт-терапии на </a:t>
            </a:r>
            <a:r>
              <a:rPr lang="ru-RU" sz="6600">
                <a:solidFill>
                  <a:schemeClr val="tx1"/>
                </a:solidFill>
              </a:rPr>
              <a:t>уроках музыки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0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</a:t>
            </a:r>
            <a:r>
              <a:rPr lang="ru-RU" sz="4000" dirty="0"/>
              <a:t>Обратился, под названием, композитор, к жанру УНТ, симфоническую миниатюру, написал, «Сказание русского народа» «Кикимора», и…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Составь предложение</a:t>
            </a:r>
          </a:p>
        </p:txBody>
      </p:sp>
    </p:spTree>
    <p:extLst>
      <p:ext uri="{BB962C8B-B14F-4D97-AF65-F5344CB8AC3E}">
        <p14:creationId xmlns:p14="http://schemas.microsoft.com/office/powerpoint/2010/main" val="286978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</a:t>
            </a:r>
            <a:r>
              <a:rPr lang="ru-RU" sz="4000" dirty="0"/>
              <a:t>Композитор обратился к жанру Устного народного творчества - «Сказание русского народа» и написал симфоническую миниатюру под названием  «Кикимора».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86762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1.Было интересно. Узнал новое. </a:t>
            </a:r>
          </a:p>
          <a:p>
            <a:r>
              <a:rPr lang="ru-RU" sz="4000" dirty="0"/>
              <a:t>2.Просто присутствовал.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</a:rPr>
              <a:t>Подведение итогов урока</a:t>
            </a:r>
          </a:p>
        </p:txBody>
      </p:sp>
    </p:spTree>
    <p:extLst>
      <p:ext uri="{BB962C8B-B14F-4D97-AF65-F5344CB8AC3E}">
        <p14:creationId xmlns:p14="http://schemas.microsoft.com/office/powerpoint/2010/main" val="2389620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                                    </a:t>
            </a:r>
          </a:p>
          <a:p>
            <a:pPr marL="0" indent="0">
              <a:buNone/>
            </a:pPr>
            <a:r>
              <a:rPr lang="ru-RU" sz="4400" dirty="0"/>
              <a:t>               </a:t>
            </a:r>
            <a:r>
              <a:rPr lang="ru-RU" sz="4800" b="1" dirty="0"/>
              <a:t>Всем</a:t>
            </a:r>
          </a:p>
          <a:p>
            <a:pPr marL="0" indent="0">
              <a:buNone/>
            </a:pPr>
            <a:r>
              <a:rPr lang="ru-RU" sz="4800" b="1" dirty="0"/>
              <a:t>   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5139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/>
              <a:t>Раскрытие способностей каждого обучающегося,</a:t>
            </a:r>
          </a:p>
          <a:p>
            <a:pPr marL="109728" indent="0">
              <a:buNone/>
            </a:pPr>
            <a:r>
              <a:rPr lang="ru-RU" sz="4000" dirty="0"/>
              <a:t>воспитание  личности в высокотехнологичном, конкурентном мире.</a:t>
            </a:r>
          </a:p>
          <a:p>
            <a:pPr marL="109728" indent="0">
              <a:buNone/>
            </a:pP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1"/>
                </a:solidFill>
              </a:rPr>
              <a:t>        Главная задача</a:t>
            </a:r>
            <a:br>
              <a:rPr lang="ru-RU" sz="4800" dirty="0">
                <a:solidFill>
                  <a:schemeClr val="tx1"/>
                </a:solidFill>
              </a:rPr>
            </a:br>
            <a:r>
              <a:rPr lang="ru-RU" sz="4800" dirty="0">
                <a:solidFill>
                  <a:schemeClr val="tx1"/>
                </a:solidFill>
              </a:rPr>
              <a:t>    современной школы</a:t>
            </a:r>
          </a:p>
        </p:txBody>
      </p:sp>
    </p:spTree>
    <p:extLst>
      <p:ext uri="{BB962C8B-B14F-4D97-AF65-F5344CB8AC3E}">
        <p14:creationId xmlns:p14="http://schemas.microsoft.com/office/powerpoint/2010/main" val="179483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                   </a:t>
            </a:r>
            <a:endParaRPr lang="ru-RU" sz="3200" b="1" dirty="0"/>
          </a:p>
          <a:p>
            <a:pPr>
              <a:buNone/>
            </a:pPr>
            <a:r>
              <a:rPr lang="ru-RU" dirty="0"/>
              <a:t>   Новизна современной педагогической практики преподавания музыки характеризуется изменением педагогической технологии на раскрытие, развитие творческих способностей, самоутверждение, комплексное психологическое сопровождение школьников: специалисты- логопеды, дефектологи, учителя музыки.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Актуальность музыкального </a:t>
            </a:r>
            <a:r>
              <a:rPr lang="ru-RU" sz="4000" dirty="0" err="1">
                <a:solidFill>
                  <a:schemeClr val="tx1"/>
                </a:solidFill>
              </a:rPr>
              <a:t>музыкального</a:t>
            </a:r>
            <a:r>
              <a:rPr lang="ru-RU" sz="4000" dirty="0">
                <a:solidFill>
                  <a:schemeClr val="tx1"/>
                </a:solidFill>
              </a:rPr>
              <a:t> воспитания детей с </a:t>
            </a:r>
            <a:r>
              <a:rPr lang="ru-RU" sz="4000" dirty="0" err="1">
                <a:solidFill>
                  <a:schemeClr val="tx1"/>
                </a:solidFill>
              </a:rPr>
              <a:t>овз</a:t>
            </a:r>
            <a:r>
              <a:rPr lang="ru-RU" sz="4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404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              </a:t>
            </a:r>
          </a:p>
          <a:p>
            <a:pPr marL="0" indent="0">
              <a:buNone/>
            </a:pPr>
            <a:r>
              <a:rPr lang="ru-RU" dirty="0"/>
              <a:t>               Арт- терапия оказывает психотерапевтическое действие, снимает нервно- психологическое напряжение, развивает творческую свободу, фантазию, пробуждает процессы воображения и представления, развивает исполнительские возможности, музыкальные способности: музыкальный слух, музыкальную память.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chemeClr val="tx1"/>
                </a:solidFill>
              </a:rPr>
              <a:t>Элементы арт- терапии на уроках музыки</a:t>
            </a:r>
          </a:p>
        </p:txBody>
      </p:sp>
    </p:spTree>
    <p:extLst>
      <p:ext uri="{BB962C8B-B14F-4D97-AF65-F5344CB8AC3E}">
        <p14:creationId xmlns:p14="http://schemas.microsoft.com/office/powerpoint/2010/main" val="146638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43576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/>
          </a:p>
          <a:p>
            <a:pPr>
              <a:buNone/>
            </a:pPr>
            <a:r>
              <a:rPr lang="ru-RU" dirty="0"/>
              <a:t>1.Безоценочное восприятие: нет «правильного» или «неправильного» ответа.</a:t>
            </a:r>
          </a:p>
          <a:p>
            <a:pPr>
              <a:buNone/>
            </a:pPr>
            <a:r>
              <a:rPr lang="ru-RU" dirty="0"/>
              <a:t>2.Обучающиеся являются экспертами.</a:t>
            </a:r>
          </a:p>
          <a:p>
            <a:pPr>
              <a:buNone/>
            </a:pPr>
            <a:r>
              <a:rPr lang="ru-RU" dirty="0"/>
              <a:t>3.Важен вклад каждого школьника.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127478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Особенности арт -терапии</a:t>
            </a:r>
          </a:p>
        </p:txBody>
      </p:sp>
    </p:spTree>
    <p:extLst>
      <p:ext uri="{BB962C8B-B14F-4D97-AF65-F5344CB8AC3E}">
        <p14:creationId xmlns:p14="http://schemas.microsoft.com/office/powerpoint/2010/main" val="112043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/>
              <a:t>1.Музыкотерапия- воздействует через слушание и восприятие;</a:t>
            </a:r>
          </a:p>
          <a:p>
            <a:pPr>
              <a:buNone/>
            </a:pPr>
            <a:r>
              <a:rPr lang="ru-RU" sz="3200" b="1" dirty="0"/>
              <a:t>2.Танцевально-двигательная терапия- воздействует через слушание, восприятие музыки, импровизацию движений;</a:t>
            </a:r>
          </a:p>
          <a:p>
            <a:pPr>
              <a:buNone/>
            </a:pPr>
            <a:r>
              <a:rPr lang="ru-RU" sz="3200" b="1" dirty="0"/>
              <a:t>3.Сказкотерапия-воздействует посредством сказки, притчи;</a:t>
            </a:r>
          </a:p>
          <a:p>
            <a:pPr>
              <a:buNone/>
            </a:pPr>
            <a:r>
              <a:rPr lang="ru-RU" sz="3200" b="1" dirty="0"/>
              <a:t>4. </a:t>
            </a:r>
            <a:r>
              <a:rPr lang="ru-RU" sz="3200" b="1" dirty="0" err="1"/>
              <a:t>Изотерапия</a:t>
            </a:r>
            <a:r>
              <a:rPr lang="ru-RU" sz="3200" b="1" dirty="0"/>
              <a:t>- воздействует средствами изобразительного искусства.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 вида арт –терапии на уроках музыки</a:t>
            </a:r>
          </a:p>
        </p:txBody>
      </p:sp>
    </p:spTree>
    <p:extLst>
      <p:ext uri="{BB962C8B-B14F-4D97-AF65-F5344CB8AC3E}">
        <p14:creationId xmlns:p14="http://schemas.microsoft.com/office/powerpoint/2010/main" val="331171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sz="3200" b="1" dirty="0"/>
          </a:p>
          <a:p>
            <a:pPr>
              <a:buNone/>
            </a:pPr>
            <a:r>
              <a:rPr lang="ru-RU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Фрагмент урока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2 класс, тема: «Русские народные праздники», 3 четверть, 18 урок</a:t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4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Примерный Кластер</a:t>
            </a:r>
          </a:p>
        </p:txBody>
      </p:sp>
      <p:sp>
        <p:nvSpPr>
          <p:cNvPr id="8" name="Стрелка влево 7"/>
          <p:cNvSpPr/>
          <p:nvPr/>
        </p:nvSpPr>
        <p:spPr>
          <a:xfrm>
            <a:off x="2428860" y="3500438"/>
            <a:ext cx="688467" cy="226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6883268">
            <a:off x="1913023" y="2670909"/>
            <a:ext cx="677863" cy="2421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5400000">
            <a:off x="4143372" y="2285992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3759967">
            <a:off x="564244" y="2585054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10800000">
            <a:off x="5715008" y="3571876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8455721">
            <a:off x="6246069" y="4356311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15204573">
            <a:off x="7874039" y="4589222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4389037">
            <a:off x="6660844" y="2660441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00860" y="5286388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Фортепианные миниатюры</a:t>
            </a:r>
          </a:p>
        </p:txBody>
      </p:sp>
      <p:sp>
        <p:nvSpPr>
          <p:cNvPr id="17" name="Овал 16"/>
          <p:cNvSpPr/>
          <p:nvPr/>
        </p:nvSpPr>
        <p:spPr>
          <a:xfrm>
            <a:off x="1714480" y="1428736"/>
            <a:ext cx="150019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Поэмы</a:t>
            </a:r>
          </a:p>
        </p:txBody>
      </p:sp>
      <p:sp>
        <p:nvSpPr>
          <p:cNvPr id="19" name="Овал 18"/>
          <p:cNvSpPr/>
          <p:nvPr/>
        </p:nvSpPr>
        <p:spPr>
          <a:xfrm>
            <a:off x="142844" y="3071810"/>
            <a:ext cx="22145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Симфонические жанры</a:t>
            </a:r>
          </a:p>
        </p:txBody>
      </p:sp>
      <p:sp>
        <p:nvSpPr>
          <p:cNvPr id="20" name="Овал 19"/>
          <p:cNvSpPr/>
          <p:nvPr/>
        </p:nvSpPr>
        <p:spPr>
          <a:xfrm>
            <a:off x="3143240" y="1000108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Фольклорист-собиратель</a:t>
            </a:r>
          </a:p>
        </p:txBody>
      </p:sp>
      <p:sp>
        <p:nvSpPr>
          <p:cNvPr id="21" name="Овал 20"/>
          <p:cNvSpPr/>
          <p:nvPr/>
        </p:nvSpPr>
        <p:spPr>
          <a:xfrm>
            <a:off x="4929190" y="4857760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Мазурки,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вальсы</a:t>
            </a:r>
          </a:p>
        </p:txBody>
      </p:sp>
      <p:sp>
        <p:nvSpPr>
          <p:cNvPr id="22" name="Овал 21"/>
          <p:cNvSpPr/>
          <p:nvPr/>
        </p:nvSpPr>
        <p:spPr>
          <a:xfrm>
            <a:off x="6500826" y="3143248"/>
            <a:ext cx="264317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Фортепианные жанры</a:t>
            </a:r>
          </a:p>
        </p:txBody>
      </p:sp>
      <p:sp>
        <p:nvSpPr>
          <p:cNvPr id="23" name="Овал 22"/>
          <p:cNvSpPr/>
          <p:nvPr/>
        </p:nvSpPr>
        <p:spPr>
          <a:xfrm>
            <a:off x="5857884" y="1285860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Прелюдии,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этюды</a:t>
            </a:r>
          </a:p>
        </p:txBody>
      </p:sp>
      <p:sp>
        <p:nvSpPr>
          <p:cNvPr id="24" name="Овал 23"/>
          <p:cNvSpPr/>
          <p:nvPr/>
        </p:nvSpPr>
        <p:spPr>
          <a:xfrm>
            <a:off x="3214678" y="2928934"/>
            <a:ext cx="235745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А.К.Лядов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0" y="1214422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Миниатюры</a:t>
            </a:r>
          </a:p>
        </p:txBody>
      </p:sp>
      <p:sp>
        <p:nvSpPr>
          <p:cNvPr id="26" name="Стрелка влево 25"/>
          <p:cNvSpPr/>
          <p:nvPr/>
        </p:nvSpPr>
        <p:spPr>
          <a:xfrm rot="16366221">
            <a:off x="3928966" y="4879430"/>
            <a:ext cx="688467" cy="226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500298" y="5500702"/>
            <a:ext cx="264317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Вокальные жанры: </a:t>
            </a:r>
          </a:p>
        </p:txBody>
      </p:sp>
      <p:sp>
        <p:nvSpPr>
          <p:cNvPr id="28" name="Стрелка влево 27"/>
          <p:cNvSpPr/>
          <p:nvPr/>
        </p:nvSpPr>
        <p:spPr>
          <a:xfrm rot="2795568">
            <a:off x="1760563" y="5429582"/>
            <a:ext cx="688467" cy="226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42844" y="4286256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Русские народные песни</a:t>
            </a:r>
          </a:p>
        </p:txBody>
      </p:sp>
    </p:spTree>
    <p:extLst>
      <p:ext uri="{BB962C8B-B14F-4D97-AF65-F5344CB8AC3E}">
        <p14:creationId xmlns:p14="http://schemas.microsoft.com/office/powerpoint/2010/main" val="176379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                      </a:t>
            </a:r>
            <a:r>
              <a:rPr lang="ru-RU" sz="3200" dirty="0"/>
              <a:t>Задание-4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Составьте логическую цепочку, применяя технологии:                                                              </a:t>
            </a:r>
            <a:endParaRPr lang="ru-RU" sz="3200" b="1" dirty="0"/>
          </a:p>
          <a:p>
            <a:pPr>
              <a:buNone/>
            </a:pPr>
            <a:r>
              <a:rPr lang="ru-RU" sz="3200" b="1" dirty="0"/>
              <a:t>Групповая дискуссия;</a:t>
            </a:r>
          </a:p>
          <a:p>
            <a:pPr>
              <a:buNone/>
            </a:pPr>
            <a:r>
              <a:rPr lang="ru-RU" sz="3200" b="1" dirty="0"/>
              <a:t>Мозговая атака;</a:t>
            </a:r>
          </a:p>
          <a:p>
            <a:pPr marL="0" indent="0">
              <a:buNone/>
            </a:pPr>
            <a:r>
              <a:rPr lang="ru-RU" dirty="0"/>
              <a:t>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</a:rPr>
              <a:t>Технология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Ключевые термины</a:t>
            </a:r>
          </a:p>
        </p:txBody>
      </p:sp>
    </p:spTree>
    <p:extLst>
      <p:ext uri="{BB962C8B-B14F-4D97-AF65-F5344CB8AC3E}">
        <p14:creationId xmlns:p14="http://schemas.microsoft.com/office/powerpoint/2010/main" val="2605058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575</TotalTime>
  <Words>338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Открытая</vt:lpstr>
      <vt:lpstr>Применение методов арт-терапии на уроках музыки</vt:lpstr>
      <vt:lpstr>        Главная задача     современной школы</vt:lpstr>
      <vt:lpstr>Актуальность музыкального музыкального воспитания детей с овз. </vt:lpstr>
      <vt:lpstr>Элементы арт- терапии на уроках музыки</vt:lpstr>
      <vt:lpstr>Особенности арт -терапии</vt:lpstr>
      <vt:lpstr>4 вида арт –терапии на уроках музыки</vt:lpstr>
      <vt:lpstr>Фрагмент урока 2 класс, тема: «Русские народные праздники», 3 четверть, 18 урок </vt:lpstr>
      <vt:lpstr>Примерный Кластер</vt:lpstr>
      <vt:lpstr>Технология Ключевые термины</vt:lpstr>
      <vt:lpstr>Составь предложение</vt:lpstr>
      <vt:lpstr>Правильный ответ</vt:lpstr>
      <vt:lpstr>Подведение итогов урока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IDimm Edition</cp:lastModifiedBy>
  <cp:revision>54</cp:revision>
  <dcterms:created xsi:type="dcterms:W3CDTF">2015-09-13T05:16:33Z</dcterms:created>
  <dcterms:modified xsi:type="dcterms:W3CDTF">2019-12-02T16:55:54Z</dcterms:modified>
</cp:coreProperties>
</file>